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357" r:id="rId2"/>
    <p:sldId id="436" r:id="rId3"/>
    <p:sldId id="336" r:id="rId4"/>
    <p:sldId id="310" r:id="rId5"/>
    <p:sldId id="335" r:id="rId6"/>
    <p:sldId id="360" r:id="rId7"/>
    <p:sldId id="270" r:id="rId8"/>
    <p:sldId id="273" r:id="rId9"/>
    <p:sldId id="439" r:id="rId10"/>
    <p:sldId id="340" r:id="rId11"/>
    <p:sldId id="448" r:id="rId12"/>
    <p:sldId id="356" r:id="rId13"/>
    <p:sldId id="331" r:id="rId14"/>
    <p:sldId id="440" r:id="rId15"/>
    <p:sldId id="342" r:id="rId16"/>
    <p:sldId id="341" r:id="rId17"/>
    <p:sldId id="329" r:id="rId18"/>
    <p:sldId id="334" r:id="rId19"/>
    <p:sldId id="272" r:id="rId20"/>
    <p:sldId id="353" r:id="rId21"/>
    <p:sldId id="269" r:id="rId22"/>
    <p:sldId id="441" r:id="rId23"/>
    <p:sldId id="288" r:id="rId24"/>
    <p:sldId id="295" r:id="rId25"/>
    <p:sldId id="350" r:id="rId26"/>
    <p:sldId id="359" r:id="rId27"/>
    <p:sldId id="438" r:id="rId28"/>
    <p:sldId id="300" r:id="rId29"/>
    <p:sldId id="319" r:id="rId30"/>
    <p:sldId id="437" r:id="rId31"/>
    <p:sldId id="442" r:id="rId32"/>
    <p:sldId id="315" r:id="rId33"/>
    <p:sldId id="364" r:id="rId34"/>
    <p:sldId id="380" r:id="rId35"/>
    <p:sldId id="443" r:id="rId36"/>
    <p:sldId id="322" r:id="rId37"/>
    <p:sldId id="444" r:id="rId38"/>
    <p:sldId id="445" r:id="rId39"/>
    <p:sldId id="446" r:id="rId40"/>
    <p:sldId id="372" r:id="rId41"/>
    <p:sldId id="447" r:id="rId42"/>
    <p:sldId id="326" r:id="rId43"/>
    <p:sldId id="373" r:id="rId44"/>
    <p:sldId id="354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296" r:id="rId56"/>
    <p:sldId id="332" r:id="rId57"/>
    <p:sldId id="459" r:id="rId58"/>
    <p:sldId id="275" r:id="rId59"/>
    <p:sldId id="268" r:id="rId60"/>
    <p:sldId id="274" r:id="rId61"/>
    <p:sldId id="287" r:id="rId62"/>
    <p:sldId id="338" r:id="rId63"/>
    <p:sldId id="347" r:id="rId64"/>
    <p:sldId id="345" r:id="rId65"/>
    <p:sldId id="346" r:id="rId66"/>
    <p:sldId id="344" r:id="rId67"/>
    <p:sldId id="320" r:id="rId68"/>
    <p:sldId id="289" r:id="rId69"/>
    <p:sldId id="323" r:id="rId70"/>
    <p:sldId id="324" r:id="rId71"/>
    <p:sldId id="261" r:id="rId72"/>
    <p:sldId id="327" r:id="rId73"/>
    <p:sldId id="301" r:id="rId74"/>
    <p:sldId id="297" r:id="rId75"/>
    <p:sldId id="262" r:id="rId76"/>
    <p:sldId id="370" r:id="rId77"/>
    <p:sldId id="290" r:id="rId78"/>
    <p:sldId id="298" r:id="rId79"/>
    <p:sldId id="316" r:id="rId80"/>
    <p:sldId id="378" r:id="rId81"/>
    <p:sldId id="363" r:id="rId82"/>
    <p:sldId id="309" r:id="rId83"/>
    <p:sldId id="321" r:id="rId84"/>
    <p:sldId id="368" r:id="rId85"/>
    <p:sldId id="374" r:id="rId86"/>
    <p:sldId id="377" r:id="rId87"/>
    <p:sldId id="293" r:id="rId88"/>
    <p:sldId id="352" r:id="rId89"/>
    <p:sldId id="285" r:id="rId90"/>
    <p:sldId id="376" r:id="rId91"/>
    <p:sldId id="375" r:id="rId92"/>
    <p:sldId id="348" r:id="rId93"/>
    <p:sldId id="349" r:id="rId94"/>
    <p:sldId id="379" r:id="rId95"/>
    <p:sldId id="423" r:id="rId96"/>
    <p:sldId id="420" r:id="rId97"/>
    <p:sldId id="421" r:id="rId98"/>
    <p:sldId id="405" r:id="rId99"/>
    <p:sldId id="428" r:id="rId100"/>
    <p:sldId id="422" r:id="rId101"/>
    <p:sldId id="418" r:id="rId102"/>
    <p:sldId id="404" r:id="rId103"/>
    <p:sldId id="401" r:id="rId104"/>
    <p:sldId id="427" r:id="rId105"/>
    <p:sldId id="425" r:id="rId106"/>
    <p:sldId id="399" r:id="rId107"/>
    <p:sldId id="397" r:id="rId108"/>
    <p:sldId id="415" r:id="rId109"/>
    <p:sldId id="414" r:id="rId110"/>
    <p:sldId id="417" r:id="rId111"/>
    <p:sldId id="400" r:id="rId112"/>
    <p:sldId id="432" r:id="rId113"/>
    <p:sldId id="413" r:id="rId114"/>
    <p:sldId id="408" r:id="rId115"/>
    <p:sldId id="416" r:id="rId116"/>
    <p:sldId id="403" r:id="rId117"/>
    <p:sldId id="433" r:id="rId118"/>
    <p:sldId id="385" r:id="rId119"/>
    <p:sldId id="412" r:id="rId120"/>
    <p:sldId id="434" r:id="rId121"/>
    <p:sldId id="407" r:id="rId122"/>
    <p:sldId id="409" r:id="rId123"/>
    <p:sldId id="406" r:id="rId124"/>
    <p:sldId id="424" r:id="rId125"/>
    <p:sldId id="431" r:id="rId126"/>
    <p:sldId id="430" r:id="rId1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7E433-BA87-48CA-AD87-5FA836EC05D1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94998-1F4F-4007-9277-44D1B309B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06A1E-50B4-4066-987E-86E204A41914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2C3F9-2ED0-4EC4-AF23-670CE771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2C3F9-2ED0-4EC4-AF23-670CE771319A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A8A05-2654-409F-8E32-8923B3483EDA}" type="datetimeFigureOut">
              <a:rPr lang="en-US" smtClean="0"/>
              <a:pPr/>
              <a:t>8/18/2007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20786-4D43-4C24-B084-766C8A645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summation Thomas Cole 18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000"/>
            <a:ext cx="9144000" cy="6160000"/>
          </a:xfrm>
          <a:prstGeom prst="rect">
            <a:avLst/>
          </a:prstGeom>
        </p:spPr>
      </p:pic>
      <p:pic>
        <p:nvPicPr>
          <p:cNvPr id="3" name="Picture 2" descr="palazzo_altemps_aristo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1784350" cy="3105865"/>
          </a:xfrm>
          <a:prstGeom prst="rect">
            <a:avLst/>
          </a:prstGeom>
        </p:spPr>
      </p:pic>
      <p:pic>
        <p:nvPicPr>
          <p:cNvPr id="4" name="Picture 3" descr="Plato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9244" y="0"/>
            <a:ext cx="2067955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stine last judg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9075" y="0"/>
            <a:ext cx="6164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Raising_of_the_Cross 16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82600"/>
            <a:ext cx="9144000" cy="589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Descent_from_the_Cross_1616_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90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desc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 Assumption of Ma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58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Virgin_and_Child 16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Trinity_Adored_By_The_Duke_Of_Mantua_And_His_Family 1604-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8138" y="0"/>
            <a:ext cx="8466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sin Triumph of Neptu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2875" y="0"/>
            <a:ext cx="885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sin Holy famil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6213"/>
            <a:ext cx="9144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sin_The_Martyrdom_of_St_Erasm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51125" y="0"/>
            <a:ext cx="384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sin_The_Adoration_of_the_Shepher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1" descr="bosch_garden_ce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263" y="0"/>
            <a:ext cx="6213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Ador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sin_music_of_tim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3" y="0"/>
            <a:ext cx="871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Judgment_of_Paris Rubens 16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2563"/>
            <a:ext cx="9144000" cy="64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das_and_Bacchus_EUR 1629-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4300"/>
            <a:ext cx="9144000" cy="662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chus Rubens 1638-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92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pe_of_the_sabine_women_EU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8588"/>
            <a:ext cx="9144000" cy="66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 Rape of the daughters of Leucipp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60488" y="0"/>
            <a:ext cx="642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ban VI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27" y="0"/>
            <a:ext cx="4238073" cy="6553200"/>
          </a:xfrm>
          <a:prstGeom prst="rect">
            <a:avLst/>
          </a:prstGeom>
        </p:spPr>
      </p:pic>
      <p:pic>
        <p:nvPicPr>
          <p:cNvPr id="3" name="Picture 2" descr="Maffeo Barberini by Caravagg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76800" cy="6580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erin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7350"/>
            <a:ext cx="9144000" cy="60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t_Baldakijn_van_Bernini_-_The_Baldachinn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14813" y="0"/>
            <a:ext cx="49291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008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609600"/>
            <a:ext cx="4191000" cy="55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ightd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26" y="0"/>
            <a:ext cx="51547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heon%20aerial%20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810" y="1828800"/>
            <a:ext cx="6731190" cy="4988560"/>
          </a:xfrm>
          <a:prstGeom prst="rect">
            <a:avLst/>
          </a:prstGeom>
        </p:spPr>
      </p:pic>
      <p:pic>
        <p:nvPicPr>
          <p:cNvPr id="3" name="Picture 2" descr="RT04-Pantheo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47012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%26daph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7725" y="0"/>
            <a:ext cx="4906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que interior with org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1863" y="0"/>
            <a:ext cx="7280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chowa_klasztor_franciszkan%C3%B3w_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Garden_Of_Love 1630-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7338"/>
            <a:ext cx="9144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Theresa Bernin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66800"/>
            <a:ext cx="4398504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Ecstasy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87850" y="0"/>
            <a:ext cx="4756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Maria_della_Vittoria_-_6 Bernin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23913" y="0"/>
            <a:ext cx="7496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ffaello Crucifixion with Four Ange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5713" y="0"/>
            <a:ext cx="409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 descr="1view1c Isenhei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700"/>
            <a:ext cx="7939088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Sebastian by Perugin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33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Sebastian by Lieferinx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8863" y="0"/>
            <a:ext cx="448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a Michelangelo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2500" y="0"/>
            <a:ext cx="4699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tgen pie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7938" y="0"/>
            <a:ext cx="404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ticelli wom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0738" y="0"/>
            <a:ext cx="4960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j0400373%5B1%5D Duomo Floren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by Rogier van der Weyd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88" y="0"/>
            <a:ext cx="4999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asare Castiglio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5313" y="0"/>
            <a:ext cx="5413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" descr="12krel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8650"/>
            <a:ext cx="9144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Vinci self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6013" y="0"/>
            <a:ext cx="4370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self 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0400" y="0"/>
            <a:ext cx="528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ti1 michel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 by Michelang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7054" y="0"/>
            <a:ext cx="35898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istineChapel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25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1" descr="the%20roof%20of%20the%20sistine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 of Rotterda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hiavelli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1663" y="0"/>
            <a:ext cx="5400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del Jerusale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juliusii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413" y="0"/>
            <a:ext cx="5083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1" descr="IN400St%20Peter's%20overview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878263"/>
            <a:ext cx="381000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3" name="Picture 1" descr="Saint_Peter%27s_Square_from_the_dome_v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3810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4" name="Picture 1" descr="05140071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5" name="Picture 2" descr="C:\Documents and Settings\default\My Documents\Western Civ I Fall 05\Renaissance and Reformation\Renaissance 03\St. Peter's interio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859213"/>
            <a:ext cx="228600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6" name="Picture 2" descr="C:\Documents and Settings\default\My Documents\Western Civ I Fall 05\Renaissance and Reformation\Renaissance 03\Vatican Museu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5950" y="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 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8338" y="0"/>
            <a:ext cx="5265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06px-CranachBrandenburgasJer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" y="193691"/>
            <a:ext cx="4509516" cy="6664309"/>
          </a:xfrm>
          <a:prstGeom prst="rect">
            <a:avLst/>
          </a:prstGeom>
        </p:spPr>
      </p:pic>
      <p:pic>
        <p:nvPicPr>
          <p:cNvPr id="6" name="Picture 5" descr="Albrecht-v-Brandenburg-15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85943"/>
            <a:ext cx="4648200" cy="6672057"/>
          </a:xfrm>
          <a:prstGeom prst="rect">
            <a:avLst/>
          </a:prstGeom>
        </p:spPr>
      </p:pic>
      <p:pic>
        <p:nvPicPr>
          <p:cNvPr id="3" name="Picture 2" descr="Albrecht-von-Brandenburg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0"/>
            <a:ext cx="2191820" cy="2868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ob Fugger by Dur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57" y="1"/>
            <a:ext cx="4758143" cy="6809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C:\Documents and Settings\default\My Documents\Western Civ I Fall 05\Renaissance and Reformation\Johann Tetz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1" name="Picture 1" descr="Selling_indulgences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2933700"/>
            <a:ext cx="596106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_luther_by_crana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2175" y="0"/>
            <a:ext cx="4818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C:\Documents and Settings\default\My Documents\Western Civ I Fall 05\Renaissance and Reformation\Charles V by van Dy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8050" y="0"/>
            <a:ext cx="3155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 descr="charles_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09800"/>
            <a:ext cx="38100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2" name="Picture 2" descr="Bernaerd_van_Orley_004 Charles 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7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4" descr="Tizian_081 Charles 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0"/>
            <a:ext cx="1892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4" descr="worms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5" name="Picture 5" descr="lutheratworms.gif"/>
          <p:cNvPicPr>
            <a:picLocks noChangeAspect="1"/>
          </p:cNvPicPr>
          <p:nvPr/>
        </p:nvPicPr>
        <p:blipFill>
          <a:blip r:embed="rId3"/>
          <a:srcRect l="630" t="2556" r="1637" b="2556"/>
          <a:stretch>
            <a:fillRect/>
          </a:stretch>
        </p:blipFill>
        <p:spPr bwMode="auto">
          <a:xfrm>
            <a:off x="3919538" y="3733800"/>
            <a:ext cx="52244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C:\Documents and Settings\default\My Documents\Western Civ I Fall 05\Renaissance and Reformation\Luther Bi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0"/>
            <a:ext cx="3429000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7" name="Picture 3" descr="warburg-room-c-ethan-judi-stock-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30702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2" descr="LutherTranslatingBible.jpg"/>
          <p:cNvPicPr>
            <a:picLocks noChangeAspect="1"/>
          </p:cNvPicPr>
          <p:nvPr/>
        </p:nvPicPr>
        <p:blipFill>
          <a:blip r:embed="rId4"/>
          <a:srcRect l="6503" t="5000" r="5692" b="7500"/>
          <a:stretch>
            <a:fillRect/>
          </a:stretch>
        </p:blipFill>
        <p:spPr bwMode="auto">
          <a:xfrm>
            <a:off x="3048000" y="1752600"/>
            <a:ext cx="2644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alc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76475"/>
            <a:ext cx="9144000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0px-Philipp-Melanchthon-15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"/>
            <a:ext cx="4876800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" descr="Karte_bauernkrieg3_en peasants' war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0"/>
            <a:ext cx="673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tzer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6925" y="0"/>
            <a:ext cx="5008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rich-Zwingli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552" y="0"/>
            <a:ext cx="48828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erCalv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5925" y="0"/>
            <a:ext cx="577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Documents and Settings\default\My Documents\Western Civ I Fall 05\Renaissance and Reformation\Henry V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213" y="0"/>
            <a:ext cx="5741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1" descr="aragon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2" descr="arag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450" y="560388"/>
            <a:ext cx="427355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1" descr="Clement VII by Pombo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773238" y="0"/>
            <a:ext cx="559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C:\Documents and Settings\default\My Documents\Western Civ I Fall 05\Renaissance and Reformation\Charles V by van Dy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8050" y="0"/>
            <a:ext cx="3155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3" name="Picture 3" descr="charles_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09800"/>
            <a:ext cx="38100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4" name="Picture 2" descr="Bernaerd_van_Orley_004 Charles 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7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5" name="Picture 4" descr="Tizian_081 Charles 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0"/>
            <a:ext cx="18923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C:\Documents and Settings\default\My Documents\Western Civ I Fall 05\Renaissance and Reformation\Renaissance 04\Thomas_Mo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29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zio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1" descr="Boleyn_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0"/>
            <a:ext cx="532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C:\Documents and Settings\default\My Documents\Western Civ I Fall 05\Renaissance and Reformation\Jane Seymo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9038" y="0"/>
            <a:ext cx="422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Documents and Settings\default\My Documents\Western Civ I Fall 05\Renaissance and Reformation\Ann of Cle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1838" y="0"/>
            <a:ext cx="514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:\Documents and Settings\default\My Documents\Western Civ I Fall 05\Renaissance and Reformation\Catherine How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1388" y="0"/>
            <a:ext cx="4722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" descr="Kathpar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875"/>
            <a:ext cx="54991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VIportrait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8850" y="0"/>
            <a:ext cx="4686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formationma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2725" y="0"/>
            <a:ext cx="617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1" descr="Council of Trent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0163" y="0"/>
            <a:ext cx="9082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 with a Basket of Fruit - (Caravaggio - 1593-159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20788" y="0"/>
            <a:ext cx="6700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chus - (Caravaggio - circa 159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8763" y="0"/>
            <a:ext cx="6086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imo medi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67"/>
            <a:ext cx="4876800" cy="6866534"/>
          </a:xfrm>
          <a:prstGeom prst="rect">
            <a:avLst/>
          </a:prstGeom>
        </p:spPr>
      </p:pic>
      <p:pic>
        <p:nvPicPr>
          <p:cNvPr id="4" name="Picture 3" descr="lorenzo_de_medici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3254326" cy="3657600"/>
          </a:xfrm>
          <a:prstGeom prst="rect">
            <a:avLst/>
          </a:prstGeom>
        </p:spPr>
      </p:pic>
      <p:pic>
        <p:nvPicPr>
          <p:cNvPr id="5" name="Picture 4" descr="cosimo-i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76600"/>
            <a:ext cx="2915093" cy="3581400"/>
          </a:xfrm>
          <a:prstGeom prst="rect">
            <a:avLst/>
          </a:prstGeom>
        </p:spPr>
      </p:pic>
      <p:pic>
        <p:nvPicPr>
          <p:cNvPr id="6" name="Picture 5" descr="Ferdinand_I_de_Medic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9338" y="1981200"/>
            <a:ext cx="2364662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 Bitten by a Lizard - (Caravaggio - circa 1593-159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6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id - (Caravaggio - circa 160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3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Portrait as Bacchus aka Suck Bacchus or Satyr with Grapes - (Caravaggio - circa 1593-159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6263" y="0"/>
            <a:ext cx="545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Entombment of Christ - (Caravaggio - 1602-1604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8375" y="0"/>
            <a:ext cx="4665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nversion of St Paul - (Caravaggio - 1600-160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84363" y="0"/>
            <a:ext cx="5375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rucifixion of St Peter - (Caravaggio - 1600-1601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5475" y="0"/>
            <a:ext cx="5351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alling of St Matthew - (Caravaggio - 1599-160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23938" y="0"/>
            <a:ext cx="709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 of the Rosary - (Caravaggio - 1606-160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 of the Virgin - (Caravaggio - 1601-1603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91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th of Venus Botticelli 14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66738"/>
            <a:ext cx="9144000" cy="57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y I of England, 1516-58 and Philip II of Spain, 1527-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3750" y="0"/>
            <a:ext cx="5016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3px-Elizabeth_I_of_England_-_coronation_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8025" y="0"/>
            <a:ext cx="5186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ip 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7850" y="0"/>
            <a:ext cx="5446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cori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1-rainbo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8488" y="0"/>
            <a:ext cx="540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panish Three-Decker Moored at Naples by Willaerts 16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7600" y="0"/>
            <a:ext cx="436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ada%20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eat of the Spanish Armada, 8 August 1588 by Louther berg 179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688" y="0"/>
            <a:ext cx="8809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 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4238" y="0"/>
            <a:ext cx="4835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_glob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62400" y="7939"/>
            <a:ext cx="5181600" cy="387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illiam-shakespeare-portrait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3883025" cy="437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lob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581400"/>
            <a:ext cx="3810000" cy="2857500"/>
          </a:xfrm>
          <a:prstGeom prst="rect">
            <a:avLst/>
          </a:prstGeom>
        </p:spPr>
      </p:pic>
      <p:pic>
        <p:nvPicPr>
          <p:cNvPr id="6" name="Picture 5" descr="new2globetheatreinsi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200400"/>
            <a:ext cx="3657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tticelli-primaver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4150"/>
            <a:ext cx="9144000" cy="6488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-de-medic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38529"/>
            <a:ext cx="5057774" cy="6819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Bartholomew's Day Massac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65"/>
            <a:ext cx="9144000" cy="5525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_iv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8713" y="0"/>
            <a:ext cx="4346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deMedic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6438" y="0"/>
            <a:ext cx="5189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66_Dutch_Calvinist_Iconoclas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75215"/>
            <a:ext cx="6705600" cy="4582785"/>
          </a:xfrm>
          <a:prstGeom prst="rect">
            <a:avLst/>
          </a:prstGeom>
        </p:spPr>
      </p:pic>
      <p:pic>
        <p:nvPicPr>
          <p:cNvPr id="3" name="Picture 2" descr="Protestant tract on Idolot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2494844" cy="3886200"/>
          </a:xfrm>
          <a:prstGeom prst="rect">
            <a:avLst/>
          </a:prstGeom>
        </p:spPr>
      </p:pic>
      <p:pic>
        <p:nvPicPr>
          <p:cNvPr id="4" name="Picture 3" descr="beeldenstorm15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04800"/>
            <a:ext cx="3657600" cy="2823210"/>
          </a:xfrm>
          <a:prstGeom prst="rect">
            <a:avLst/>
          </a:prstGeom>
        </p:spPr>
      </p:pic>
      <p:pic>
        <p:nvPicPr>
          <p:cNvPr id="5" name="Picture 4" descr="1520_pilgrimage_Regensburg_Ostendorf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0"/>
            <a:ext cx="2149334" cy="2982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ip I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7850" y="0"/>
            <a:ext cx="5446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nish_Empire_around_15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" y="0"/>
            <a:ext cx="76009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ke of Alva Fernando Alvarez de Toled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832225" y="0"/>
            <a:ext cx="5311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uke of Alva 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914400"/>
            <a:ext cx="4346805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sil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illiamOfOrange15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14400"/>
            <a:ext cx="3657600" cy="506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rsion of St. Paul by Brueg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2575"/>
            <a:ext cx="9144000" cy="6291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 descr="AVD05_FV_Baccha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0"/>
            <a:ext cx="768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hl2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808" y="0"/>
            <a:ext cx="5346192" cy="3602736"/>
          </a:xfrm>
          <a:prstGeom prst="rect">
            <a:avLst/>
          </a:prstGeom>
        </p:spPr>
      </p:pic>
      <p:pic>
        <p:nvPicPr>
          <p:cNvPr id="3" name="Picture 2" descr="MolenVanafDijk Pol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133600"/>
            <a:ext cx="3543300" cy="4724400"/>
          </a:xfrm>
          <a:prstGeom prst="rect">
            <a:avLst/>
          </a:prstGeom>
        </p:spPr>
      </p:pic>
      <p:pic>
        <p:nvPicPr>
          <p:cNvPr id="4" name="Picture 3" descr="Amsterdam-vogelvlucht-15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4775548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ef of Leiden, 1574 V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915"/>
            <a:ext cx="9144000" cy="593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assacre of the Innocents - (Pieter Bruegel the Younger - 1617-1638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1450"/>
            <a:ext cx="9144000" cy="651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Numbering at Bethlehem - (Pieter Bruegel the Younger - 1601-1615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3850"/>
            <a:ext cx="9144000" cy="620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rope in 1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980"/>
            <a:ext cx="9144000" cy="640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Artist_and_His_First_Wife_Isabella_Brant_in_the_Honeysuckle_Bower 1609-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2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ars_and_Rhea_Silv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"/>
            <a:ext cx="9144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Peace_And_War 1629-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daniel-lions-d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60363"/>
            <a:ext cx="9144000" cy="613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Virgin_And_Child_Adored_By_Angels 16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0788" y="0"/>
            <a:ext cx="4162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</Words>
  <Application>Microsoft Office PowerPoint</Application>
  <PresentationFormat>On-screen Show (4:3)</PresentationFormat>
  <Paragraphs>1</Paragraphs>
  <Slides>126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11</cp:revision>
  <dcterms:created xsi:type="dcterms:W3CDTF">2007-07-29T22:45:15Z</dcterms:created>
  <dcterms:modified xsi:type="dcterms:W3CDTF">2007-08-18T13:35:35Z</dcterms:modified>
</cp:coreProperties>
</file>